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A1D210-0046-43CA-B236-991FE4D2C295}" v="10" dt="2021-09-22T06:29:19.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akar, Himani" userId="cda74574-d6db-499a-b32a-475b06eefcdf" providerId="ADAL" clId="{9FA1D210-0046-43CA-B236-991FE4D2C295}"/>
    <pc:docChg chg="undo custSel modSld">
      <pc:chgData name="Malakar, Himani" userId="cda74574-d6db-499a-b32a-475b06eefcdf" providerId="ADAL" clId="{9FA1D210-0046-43CA-B236-991FE4D2C295}" dt="2021-09-27T13:05:52.397" v="66" actId="14100"/>
      <pc:docMkLst>
        <pc:docMk/>
      </pc:docMkLst>
      <pc:sldChg chg="modSp mod setBg">
        <pc:chgData name="Malakar, Himani" userId="cda74574-d6db-499a-b32a-475b06eefcdf" providerId="ADAL" clId="{9FA1D210-0046-43CA-B236-991FE4D2C295}" dt="2021-09-22T06:32:32.398" v="40" actId="1076"/>
        <pc:sldMkLst>
          <pc:docMk/>
          <pc:sldMk cId="4289876250" sldId="257"/>
        </pc:sldMkLst>
        <pc:spChg chg="mod">
          <ac:chgData name="Malakar, Himani" userId="cda74574-d6db-499a-b32a-475b06eefcdf" providerId="ADAL" clId="{9FA1D210-0046-43CA-B236-991FE4D2C295}" dt="2021-09-22T06:07:47.909" v="2" actId="1076"/>
          <ac:spMkLst>
            <pc:docMk/>
            <pc:sldMk cId="4289876250" sldId="257"/>
            <ac:spMk id="8" creationId="{8BD61C1A-2E3E-4979-94C0-3E2E20A7510D}"/>
          </ac:spMkLst>
        </pc:spChg>
        <pc:picChg chg="mod">
          <ac:chgData name="Malakar, Himani" userId="cda74574-d6db-499a-b32a-475b06eefcdf" providerId="ADAL" clId="{9FA1D210-0046-43CA-B236-991FE4D2C295}" dt="2021-09-22T06:32:32.398" v="40" actId="1076"/>
          <ac:picMkLst>
            <pc:docMk/>
            <pc:sldMk cId="4289876250" sldId="257"/>
            <ac:picMk id="3" creationId="{666641B7-7E1E-4F68-A488-61C73DB69A72}"/>
          </ac:picMkLst>
        </pc:picChg>
        <pc:picChg chg="mod">
          <ac:chgData name="Malakar, Himani" userId="cda74574-d6db-499a-b32a-475b06eefcdf" providerId="ADAL" clId="{9FA1D210-0046-43CA-B236-991FE4D2C295}" dt="2021-09-22T06:08:08.769" v="8" actId="1076"/>
          <ac:picMkLst>
            <pc:docMk/>
            <pc:sldMk cId="4289876250" sldId="257"/>
            <ac:picMk id="10" creationId="{A6D7084E-1107-4211-AE2C-B239AA0D58AA}"/>
          </ac:picMkLst>
        </pc:picChg>
        <pc:picChg chg="mod">
          <ac:chgData name="Malakar, Himani" userId="cda74574-d6db-499a-b32a-475b06eefcdf" providerId="ADAL" clId="{9FA1D210-0046-43CA-B236-991FE4D2C295}" dt="2021-09-22T06:29:31.330" v="37" actId="208"/>
          <ac:picMkLst>
            <pc:docMk/>
            <pc:sldMk cId="4289876250" sldId="257"/>
            <ac:picMk id="14" creationId="{E8AC93CB-99EA-4FAD-AC22-940FECB4E04E}"/>
          </ac:picMkLst>
        </pc:picChg>
        <pc:picChg chg="mod">
          <ac:chgData name="Malakar, Himani" userId="cda74574-d6db-499a-b32a-475b06eefcdf" providerId="ADAL" clId="{9FA1D210-0046-43CA-B236-991FE4D2C295}" dt="2021-09-22T06:08:14.638" v="10" actId="1076"/>
          <ac:picMkLst>
            <pc:docMk/>
            <pc:sldMk cId="4289876250" sldId="257"/>
            <ac:picMk id="18" creationId="{2A278B9B-864B-463E-9E56-2B6434EA6A59}"/>
          </ac:picMkLst>
        </pc:picChg>
        <pc:picChg chg="mod">
          <ac:chgData name="Malakar, Himani" userId="cda74574-d6db-499a-b32a-475b06eefcdf" providerId="ADAL" clId="{9FA1D210-0046-43CA-B236-991FE4D2C295}" dt="2021-09-22T06:23:52.049" v="26" actId="1076"/>
          <ac:picMkLst>
            <pc:docMk/>
            <pc:sldMk cId="4289876250" sldId="257"/>
            <ac:picMk id="22" creationId="{35A7635A-E77F-44CB-A59E-DCBDC57FF81B}"/>
          </ac:picMkLst>
        </pc:picChg>
        <pc:picChg chg="mod">
          <ac:chgData name="Malakar, Himani" userId="cda74574-d6db-499a-b32a-475b06eefcdf" providerId="ADAL" clId="{9FA1D210-0046-43CA-B236-991FE4D2C295}" dt="2021-09-22T06:24:18.796" v="28" actId="27349"/>
          <ac:picMkLst>
            <pc:docMk/>
            <pc:sldMk cId="4289876250" sldId="257"/>
            <ac:picMk id="27" creationId="{17A34A8F-D6B8-4FA7-A04A-984AF1C1E21A}"/>
          </ac:picMkLst>
        </pc:picChg>
      </pc:sldChg>
      <pc:sldChg chg="modSp mod">
        <pc:chgData name="Malakar, Himani" userId="cda74574-d6db-499a-b32a-475b06eefcdf" providerId="ADAL" clId="{9FA1D210-0046-43CA-B236-991FE4D2C295}" dt="2021-09-22T13:28:01.568" v="45" actId="14100"/>
        <pc:sldMkLst>
          <pc:docMk/>
          <pc:sldMk cId="3679662544" sldId="258"/>
        </pc:sldMkLst>
        <pc:spChg chg="mod">
          <ac:chgData name="Malakar, Himani" userId="cda74574-d6db-499a-b32a-475b06eefcdf" providerId="ADAL" clId="{9FA1D210-0046-43CA-B236-991FE4D2C295}" dt="2021-09-22T13:27:28.469" v="42" actId="14100"/>
          <ac:spMkLst>
            <pc:docMk/>
            <pc:sldMk cId="3679662544" sldId="258"/>
            <ac:spMk id="4" creationId="{263F8E1D-AE8F-4ABF-832F-3C9F42E41B76}"/>
          </ac:spMkLst>
        </pc:spChg>
        <pc:spChg chg="mod">
          <ac:chgData name="Malakar, Himani" userId="cda74574-d6db-499a-b32a-475b06eefcdf" providerId="ADAL" clId="{9FA1D210-0046-43CA-B236-991FE4D2C295}" dt="2021-09-22T13:28:01.568" v="45" actId="14100"/>
          <ac:spMkLst>
            <pc:docMk/>
            <pc:sldMk cId="3679662544" sldId="258"/>
            <ac:spMk id="6" creationId="{42BFCC4A-8AAF-4EC5-8802-74A06EB1C882}"/>
          </ac:spMkLst>
        </pc:spChg>
        <pc:picChg chg="mod">
          <ac:chgData name="Malakar, Himani" userId="cda74574-d6db-499a-b32a-475b06eefcdf" providerId="ADAL" clId="{9FA1D210-0046-43CA-B236-991FE4D2C295}" dt="2021-09-22T13:27:56.634" v="44" actId="1076"/>
          <ac:picMkLst>
            <pc:docMk/>
            <pc:sldMk cId="3679662544" sldId="258"/>
            <ac:picMk id="3" creationId="{F512B6FF-AECD-4214-A31D-17CD3D2DF1AD}"/>
          </ac:picMkLst>
        </pc:picChg>
      </pc:sldChg>
      <pc:sldChg chg="modSp mod">
        <pc:chgData name="Malakar, Himani" userId="cda74574-d6db-499a-b32a-475b06eefcdf" providerId="ADAL" clId="{9FA1D210-0046-43CA-B236-991FE4D2C295}" dt="2021-09-27T12:56:43.762" v="50" actId="1076"/>
        <pc:sldMkLst>
          <pc:docMk/>
          <pc:sldMk cId="782198729" sldId="260"/>
        </pc:sldMkLst>
        <pc:spChg chg="mod">
          <ac:chgData name="Malakar, Himani" userId="cda74574-d6db-499a-b32a-475b06eefcdf" providerId="ADAL" clId="{9FA1D210-0046-43CA-B236-991FE4D2C295}" dt="2021-09-27T12:51:17.200" v="46" actId="1076"/>
          <ac:spMkLst>
            <pc:docMk/>
            <pc:sldMk cId="782198729" sldId="260"/>
            <ac:spMk id="4" creationId="{C4B208B1-7095-4C41-932A-08B6143B3763}"/>
          </ac:spMkLst>
        </pc:spChg>
        <pc:spChg chg="mod">
          <ac:chgData name="Malakar, Himani" userId="cda74574-d6db-499a-b32a-475b06eefcdf" providerId="ADAL" clId="{9FA1D210-0046-43CA-B236-991FE4D2C295}" dt="2021-09-27T12:56:42.791" v="49" actId="1076"/>
          <ac:spMkLst>
            <pc:docMk/>
            <pc:sldMk cId="782198729" sldId="260"/>
            <ac:spMk id="5" creationId="{4E3AA5E6-6E66-4210-B538-703FC8963E97}"/>
          </ac:spMkLst>
        </pc:spChg>
        <pc:picChg chg="mod">
          <ac:chgData name="Malakar, Himani" userId="cda74574-d6db-499a-b32a-475b06eefcdf" providerId="ADAL" clId="{9FA1D210-0046-43CA-B236-991FE4D2C295}" dt="2021-09-27T12:56:43.762" v="50" actId="1076"/>
          <ac:picMkLst>
            <pc:docMk/>
            <pc:sldMk cId="782198729" sldId="260"/>
            <ac:picMk id="3" creationId="{D4ED27B2-F0C8-4A4C-807E-6D689D51511E}"/>
          </ac:picMkLst>
        </pc:picChg>
      </pc:sldChg>
      <pc:sldChg chg="modSp mod">
        <pc:chgData name="Malakar, Himani" userId="cda74574-d6db-499a-b32a-475b06eefcdf" providerId="ADAL" clId="{9FA1D210-0046-43CA-B236-991FE4D2C295}" dt="2021-09-27T12:58:30.256" v="55" actId="1076"/>
        <pc:sldMkLst>
          <pc:docMk/>
          <pc:sldMk cId="3794964708" sldId="261"/>
        </pc:sldMkLst>
        <pc:spChg chg="mod">
          <ac:chgData name="Malakar, Himani" userId="cda74574-d6db-499a-b32a-475b06eefcdf" providerId="ADAL" clId="{9FA1D210-0046-43CA-B236-991FE4D2C295}" dt="2021-09-27T12:58:25.408" v="54" actId="1076"/>
          <ac:spMkLst>
            <pc:docMk/>
            <pc:sldMk cId="3794964708" sldId="261"/>
            <ac:spMk id="4" creationId="{9EF6B256-0F12-402D-979A-B44371DA5FE2}"/>
          </ac:spMkLst>
        </pc:spChg>
        <pc:spChg chg="mod">
          <ac:chgData name="Malakar, Himani" userId="cda74574-d6db-499a-b32a-475b06eefcdf" providerId="ADAL" clId="{9FA1D210-0046-43CA-B236-991FE4D2C295}" dt="2021-09-27T12:58:30.256" v="55" actId="1076"/>
          <ac:spMkLst>
            <pc:docMk/>
            <pc:sldMk cId="3794964708" sldId="261"/>
            <ac:spMk id="5" creationId="{A80FE85A-35D5-48F2-9DED-12631E585166}"/>
          </ac:spMkLst>
        </pc:spChg>
        <pc:picChg chg="mod">
          <ac:chgData name="Malakar, Himani" userId="cda74574-d6db-499a-b32a-475b06eefcdf" providerId="ADAL" clId="{9FA1D210-0046-43CA-B236-991FE4D2C295}" dt="2021-09-27T12:58:17.318" v="53" actId="1076"/>
          <ac:picMkLst>
            <pc:docMk/>
            <pc:sldMk cId="3794964708" sldId="261"/>
            <ac:picMk id="3" creationId="{9DD9317F-7A25-4E24-B665-9563C416D759}"/>
          </ac:picMkLst>
        </pc:picChg>
      </pc:sldChg>
      <pc:sldChg chg="modSp mod">
        <pc:chgData name="Malakar, Himani" userId="cda74574-d6db-499a-b32a-475b06eefcdf" providerId="ADAL" clId="{9FA1D210-0046-43CA-B236-991FE4D2C295}" dt="2021-09-27T13:05:52.397" v="66" actId="14100"/>
        <pc:sldMkLst>
          <pc:docMk/>
          <pc:sldMk cId="330120783" sldId="262"/>
        </pc:sldMkLst>
        <pc:spChg chg="mod">
          <ac:chgData name="Malakar, Himani" userId="cda74574-d6db-499a-b32a-475b06eefcdf" providerId="ADAL" clId="{9FA1D210-0046-43CA-B236-991FE4D2C295}" dt="2021-09-27T13:05:52.397" v="66" actId="14100"/>
          <ac:spMkLst>
            <pc:docMk/>
            <pc:sldMk cId="330120783" sldId="262"/>
            <ac:spMk id="4" creationId="{266E1E94-D860-4012-813F-A9666009A094}"/>
          </ac:spMkLst>
        </pc:spChg>
        <pc:spChg chg="mod">
          <ac:chgData name="Malakar, Himani" userId="cda74574-d6db-499a-b32a-475b06eefcdf" providerId="ADAL" clId="{9FA1D210-0046-43CA-B236-991FE4D2C295}" dt="2021-09-27T13:05:47.712" v="65" actId="1076"/>
          <ac:spMkLst>
            <pc:docMk/>
            <pc:sldMk cId="330120783" sldId="262"/>
            <ac:spMk id="5" creationId="{8E67B197-2430-4722-909D-997753A3F389}"/>
          </ac:spMkLst>
        </pc:spChg>
        <pc:picChg chg="mod">
          <ac:chgData name="Malakar, Himani" userId="cda74574-d6db-499a-b32a-475b06eefcdf" providerId="ADAL" clId="{9FA1D210-0046-43CA-B236-991FE4D2C295}" dt="2021-09-27T13:05:42.517" v="64" actId="14100"/>
          <ac:picMkLst>
            <pc:docMk/>
            <pc:sldMk cId="330120783" sldId="262"/>
            <ac:picMk id="3" creationId="{485C58C0-DC47-48A8-AC35-3DC14482061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4157-E3A4-4F70-8600-B561556C4B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04DD3C-B9DA-4921-BA80-E23B9CC6F3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39D1DE-5898-45D1-A586-3471A9619D08}"/>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5" name="Footer Placeholder 4">
            <a:extLst>
              <a:ext uri="{FF2B5EF4-FFF2-40B4-BE49-F238E27FC236}">
                <a16:creationId xmlns:a16="http://schemas.microsoft.com/office/drawing/2014/main" id="{18EA276E-B8DE-4923-80BD-478718D00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B2CDD-77A0-4A33-A88B-51958E03807F}"/>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3897737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22CC6-3904-470F-A56C-04F7562B40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EDBB46-5302-4FBB-BE72-6062EEEA52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8B7AA-4AAD-4648-AED5-0701DE80F5BB}"/>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5" name="Footer Placeholder 4">
            <a:extLst>
              <a:ext uri="{FF2B5EF4-FFF2-40B4-BE49-F238E27FC236}">
                <a16:creationId xmlns:a16="http://schemas.microsoft.com/office/drawing/2014/main" id="{2604758D-89F3-471B-ADBA-9490E9E5A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50882-2A80-4D54-856D-49103234D921}"/>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942209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FEA4BC-4E4F-48A8-B3B5-BA0E76282B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539FC5-C965-4CCC-B40F-19F3BC8E91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82905-F9C1-4C58-99FE-D0D1E4BAB57B}"/>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5" name="Footer Placeholder 4">
            <a:extLst>
              <a:ext uri="{FF2B5EF4-FFF2-40B4-BE49-F238E27FC236}">
                <a16:creationId xmlns:a16="http://schemas.microsoft.com/office/drawing/2014/main" id="{0944F8A3-B22F-429F-9EA6-32778BF9E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39BB4-8ADB-4D27-926E-E0052EBDDA98}"/>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213590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D6798-DB31-47B7-875A-A8EB223466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98E02-F92E-4D0D-992A-DFB122957F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D1F00-9643-4BEF-A4CD-3B78A410E492}"/>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5" name="Footer Placeholder 4">
            <a:extLst>
              <a:ext uri="{FF2B5EF4-FFF2-40B4-BE49-F238E27FC236}">
                <a16:creationId xmlns:a16="http://schemas.microsoft.com/office/drawing/2014/main" id="{75DF9E55-C3D9-4F6A-97FE-5C5AF9B332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5361D-0CCF-4327-8BA2-A18AFE96344A}"/>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163468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C80B-1902-4D86-8066-830B02FA01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B60553-5653-49ED-BAD7-534322D2D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6C861A-438F-4C33-9BE6-6610783BBEC5}"/>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5" name="Footer Placeholder 4">
            <a:extLst>
              <a:ext uri="{FF2B5EF4-FFF2-40B4-BE49-F238E27FC236}">
                <a16:creationId xmlns:a16="http://schemas.microsoft.com/office/drawing/2014/main" id="{A65EA77C-4257-4EF7-BF71-381CFBD2E6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A89D8-147C-4602-B61D-B1095652845B}"/>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39757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EB8B-E5DB-41E5-88BE-048A36C057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824EDB-0C86-442D-8D09-236D8B813F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C9C9A-DA9A-4E91-8196-28F1E6E4DC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A073B-2979-492D-9AAF-174ED956DBB4}"/>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6" name="Footer Placeholder 5">
            <a:extLst>
              <a:ext uri="{FF2B5EF4-FFF2-40B4-BE49-F238E27FC236}">
                <a16:creationId xmlns:a16="http://schemas.microsoft.com/office/drawing/2014/main" id="{F105CBB2-0CEB-46D1-9BC1-5F3569B70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729A1-6381-4991-87B3-C9447224C016}"/>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238337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0482-9240-46B3-AA00-4C75831A84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BE6997-3D6A-4502-82FE-C8EAAD7EC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529D1B-BE5F-49D8-BFDF-5808670E0F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9C40E6-DE5A-4731-8B14-73C3F4FAC3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56588A-8471-4224-9584-8ECE87A4A5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607CE6-65FA-4AD6-81EB-9197BD15220B}"/>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8" name="Footer Placeholder 7">
            <a:extLst>
              <a:ext uri="{FF2B5EF4-FFF2-40B4-BE49-F238E27FC236}">
                <a16:creationId xmlns:a16="http://schemas.microsoft.com/office/drawing/2014/main" id="{41D4EEB2-8206-435E-97D0-5A8D8E2037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BCA246-C03C-4660-B9E2-791833EB9AB4}"/>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402363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FC5B-1D24-41E0-8972-C52B8C5AE7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B5BCB2-E34D-46E9-9733-480EA115EB1C}"/>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4" name="Footer Placeholder 3">
            <a:extLst>
              <a:ext uri="{FF2B5EF4-FFF2-40B4-BE49-F238E27FC236}">
                <a16:creationId xmlns:a16="http://schemas.microsoft.com/office/drawing/2014/main" id="{68AC63BA-3E09-41A9-88B0-05BF12206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9127CF-9F6F-4587-88BA-9F28C9F5EE75}"/>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1746535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87673-61D3-4539-A576-9732225A0EAC}"/>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3" name="Footer Placeholder 2">
            <a:extLst>
              <a:ext uri="{FF2B5EF4-FFF2-40B4-BE49-F238E27FC236}">
                <a16:creationId xmlns:a16="http://schemas.microsoft.com/office/drawing/2014/main" id="{EA73D2CB-A274-4123-AE6F-ACBB16E795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59B8AB-3521-4417-B4A6-27633E94C9C3}"/>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382178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79B2D-50C3-413D-AE3F-74F8593C7B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F85486-AA9A-4268-86DA-21E3C572B8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F861B-FF7B-476F-BC03-B7599B85C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7DC4F-CB6E-4B88-9CDD-423ABA490708}"/>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6" name="Footer Placeholder 5">
            <a:extLst>
              <a:ext uri="{FF2B5EF4-FFF2-40B4-BE49-F238E27FC236}">
                <a16:creationId xmlns:a16="http://schemas.microsoft.com/office/drawing/2014/main" id="{6FA41100-443B-4CFE-894D-EEC90C1E4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9E18A-B41E-4A56-BE70-65CC581CFF35}"/>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3843784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AC2A1-F660-4489-B8AF-0F08C559D8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329886-7EA5-4599-B813-438F7D07B9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BBC653-AC96-4DE4-A3FC-56AB24DA2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6EDBC0-628B-4CB3-86B2-96BB194D47F9}"/>
              </a:ext>
            </a:extLst>
          </p:cNvPr>
          <p:cNvSpPr>
            <a:spLocks noGrp="1"/>
          </p:cNvSpPr>
          <p:nvPr>
            <p:ph type="dt" sz="half" idx="10"/>
          </p:nvPr>
        </p:nvSpPr>
        <p:spPr/>
        <p:txBody>
          <a:bodyPr/>
          <a:lstStyle/>
          <a:p>
            <a:fld id="{96F77B71-3F25-47F6-8703-5EDBD8583131}" type="datetimeFigureOut">
              <a:rPr lang="en-US" smtClean="0"/>
              <a:t>9/27/2021</a:t>
            </a:fld>
            <a:endParaRPr lang="en-US"/>
          </a:p>
        </p:txBody>
      </p:sp>
      <p:sp>
        <p:nvSpPr>
          <p:cNvPr id="6" name="Footer Placeholder 5">
            <a:extLst>
              <a:ext uri="{FF2B5EF4-FFF2-40B4-BE49-F238E27FC236}">
                <a16:creationId xmlns:a16="http://schemas.microsoft.com/office/drawing/2014/main" id="{6B055CFC-1324-483F-B287-F43239A15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1AEAE-E55E-46E2-B1CB-B2FF04E56A02}"/>
              </a:ext>
            </a:extLst>
          </p:cNvPr>
          <p:cNvSpPr>
            <a:spLocks noGrp="1"/>
          </p:cNvSpPr>
          <p:nvPr>
            <p:ph type="sldNum" sz="quarter" idx="12"/>
          </p:nvPr>
        </p:nvSpPr>
        <p:spPr/>
        <p:txBody>
          <a:bodyPr/>
          <a:lstStyle/>
          <a:p>
            <a:fld id="{8D312581-6CF6-46F2-9C28-3AEACBBFCA15}" type="slidenum">
              <a:rPr lang="en-US" smtClean="0"/>
              <a:t>‹#›</a:t>
            </a:fld>
            <a:endParaRPr lang="en-US"/>
          </a:p>
        </p:txBody>
      </p:sp>
    </p:spTree>
    <p:extLst>
      <p:ext uri="{BB962C8B-B14F-4D97-AF65-F5344CB8AC3E}">
        <p14:creationId xmlns:p14="http://schemas.microsoft.com/office/powerpoint/2010/main" val="39697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1DCDB9-C49A-428C-871D-4617721C1C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EF3A36-DB0A-4DB8-B690-E7CC9A762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C143C-6282-4E64-99AC-81EE0DC9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77B71-3F25-47F6-8703-5EDBD8583131}" type="datetimeFigureOut">
              <a:rPr lang="en-US" smtClean="0"/>
              <a:t>9/27/2021</a:t>
            </a:fld>
            <a:endParaRPr lang="en-US"/>
          </a:p>
        </p:txBody>
      </p:sp>
      <p:sp>
        <p:nvSpPr>
          <p:cNvPr id="5" name="Footer Placeholder 4">
            <a:extLst>
              <a:ext uri="{FF2B5EF4-FFF2-40B4-BE49-F238E27FC236}">
                <a16:creationId xmlns:a16="http://schemas.microsoft.com/office/drawing/2014/main" id="{7706D7C4-2315-4226-98B8-3EDF4E9EC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29D0EE-8FDD-4A51-9B78-AC586D5FB3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312581-6CF6-46F2-9C28-3AEACBBFCA15}" type="slidenum">
              <a:rPr lang="en-US" smtClean="0"/>
              <a:t>‹#›</a:t>
            </a:fld>
            <a:endParaRPr lang="en-US"/>
          </a:p>
        </p:txBody>
      </p:sp>
    </p:spTree>
    <p:extLst>
      <p:ext uri="{BB962C8B-B14F-4D97-AF65-F5344CB8AC3E}">
        <p14:creationId xmlns:p14="http://schemas.microsoft.com/office/powerpoint/2010/main" val="1309819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641B7-7E1E-4F68-A488-61C73DB69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70" y="143217"/>
            <a:ext cx="3929685" cy="5728771"/>
          </a:xfrm>
          <a:prstGeom prst="rect">
            <a:avLst/>
          </a:prstGeom>
        </p:spPr>
      </p:pic>
      <p:sp>
        <p:nvSpPr>
          <p:cNvPr id="6" name="Thought Bubble: Cloud 5">
            <a:extLst>
              <a:ext uri="{FF2B5EF4-FFF2-40B4-BE49-F238E27FC236}">
                <a16:creationId xmlns:a16="http://schemas.microsoft.com/office/drawing/2014/main" id="{2C546510-07C8-45C7-A4C5-CC14DADF15BF}"/>
              </a:ext>
            </a:extLst>
          </p:cNvPr>
          <p:cNvSpPr/>
          <p:nvPr/>
        </p:nvSpPr>
        <p:spPr>
          <a:xfrm>
            <a:off x="4566341" y="143217"/>
            <a:ext cx="3615369" cy="1740666"/>
          </a:xfrm>
          <a:prstGeom prst="cloudCallout">
            <a:avLst>
              <a:gd name="adj1" fmla="val -68078"/>
              <a:gd name="adj2" fmla="val 67978"/>
            </a:avLst>
          </a:prstGeom>
          <a:solidFill>
            <a:schemeClr val="bg1"/>
          </a:solid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lgerian" panose="04020705040A02060702" pitchFamily="82" charset="0"/>
              </a:rPr>
              <a:t>What is Emotional Intelligence?</a:t>
            </a:r>
          </a:p>
        </p:txBody>
      </p:sp>
      <p:sp>
        <p:nvSpPr>
          <p:cNvPr id="8" name="Speech Bubble: Rectangle with Corners Rounded 7">
            <a:extLst>
              <a:ext uri="{FF2B5EF4-FFF2-40B4-BE49-F238E27FC236}">
                <a16:creationId xmlns:a16="http://schemas.microsoft.com/office/drawing/2014/main" id="{8BD61C1A-2E3E-4979-94C0-3E2E20A7510D}"/>
              </a:ext>
            </a:extLst>
          </p:cNvPr>
          <p:cNvSpPr/>
          <p:nvPr/>
        </p:nvSpPr>
        <p:spPr>
          <a:xfrm>
            <a:off x="5972646" y="2169823"/>
            <a:ext cx="4127653" cy="1927951"/>
          </a:xfrm>
          <a:prstGeom prst="wedgeRoundRectCallout">
            <a:avLst>
              <a:gd name="adj1" fmla="val -12292"/>
              <a:gd name="adj2" fmla="val 67071"/>
              <a:gd name="adj3" fmla="val 16667"/>
            </a:avLst>
          </a:prstGeom>
          <a:solidFill>
            <a:schemeClr val="tx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FF00"/>
              </a:solidFill>
              <a:latin typeface="Bell MT" panose="02020503060305020303" pitchFamily="18" charset="0"/>
            </a:endParaRPr>
          </a:p>
          <a:p>
            <a:pPr algn="ctr"/>
            <a:r>
              <a:rPr lang="en-US" sz="2000" dirty="0">
                <a:solidFill>
                  <a:srgbClr val="FFFF00"/>
                </a:solidFill>
                <a:latin typeface="Bell MT" panose="02020503060305020303" pitchFamily="18" charset="0"/>
              </a:rPr>
              <a:t>Emotional intelligence is also known as emotional quotient (EQ). Emotional intelligence is nothing but the ability to understand and manage your own emotions.</a:t>
            </a:r>
          </a:p>
          <a:p>
            <a:pPr algn="ctr"/>
            <a:endParaRPr lang="en-US" sz="2000" dirty="0">
              <a:solidFill>
                <a:srgbClr val="FFFF00"/>
              </a:solidFill>
              <a:latin typeface="Bell MT" panose="02020503060305020303" pitchFamily="18" charset="0"/>
            </a:endParaRPr>
          </a:p>
        </p:txBody>
      </p:sp>
      <p:pic>
        <p:nvPicPr>
          <p:cNvPr id="10" name="Graphic 9" descr="Sad face outline outline">
            <a:extLst>
              <a:ext uri="{FF2B5EF4-FFF2-40B4-BE49-F238E27FC236}">
                <a16:creationId xmlns:a16="http://schemas.microsoft.com/office/drawing/2014/main" id="{A6D7084E-1107-4211-AE2C-B239AA0D58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4516918"/>
            <a:ext cx="914400" cy="914400"/>
          </a:xfrm>
          <a:prstGeom prst="rect">
            <a:avLst/>
          </a:prstGeom>
        </p:spPr>
      </p:pic>
      <p:pic>
        <p:nvPicPr>
          <p:cNvPr id="14" name="Graphic 13" descr="Funny face outline outline">
            <a:extLst>
              <a:ext uri="{FF2B5EF4-FFF2-40B4-BE49-F238E27FC236}">
                <a16:creationId xmlns:a16="http://schemas.microsoft.com/office/drawing/2014/main" id="{E8AC93CB-99EA-4FAD-AC22-940FECB4E0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4516918"/>
            <a:ext cx="914400" cy="914400"/>
          </a:xfrm>
          <a:prstGeom prst="rect">
            <a:avLst/>
          </a:prstGeom>
        </p:spPr>
      </p:pic>
      <p:pic>
        <p:nvPicPr>
          <p:cNvPr id="18" name="Graphic 17" descr="Crying face outline with solid fill">
            <a:extLst>
              <a:ext uri="{FF2B5EF4-FFF2-40B4-BE49-F238E27FC236}">
                <a16:creationId xmlns:a16="http://schemas.microsoft.com/office/drawing/2014/main" id="{2A278B9B-864B-463E-9E56-2B6434EA6A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24800" y="4472852"/>
            <a:ext cx="914400" cy="914400"/>
          </a:xfrm>
          <a:prstGeom prst="rect">
            <a:avLst/>
          </a:prstGeom>
        </p:spPr>
      </p:pic>
      <p:pic>
        <p:nvPicPr>
          <p:cNvPr id="22" name="Graphic 21" descr="Smiling face outline with solid fill">
            <a:extLst>
              <a:ext uri="{FF2B5EF4-FFF2-40B4-BE49-F238E27FC236}">
                <a16:creationId xmlns:a16="http://schemas.microsoft.com/office/drawing/2014/main" id="{35A7635A-E77F-44CB-A59E-DCBDC57FF8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1600" y="4572003"/>
            <a:ext cx="914400" cy="914400"/>
          </a:xfrm>
          <a:prstGeom prst="rect">
            <a:avLst/>
          </a:prstGeom>
        </p:spPr>
      </p:pic>
      <p:pic>
        <p:nvPicPr>
          <p:cNvPr id="27" name="Graphic 26" descr="Group brainstorm with solid fill">
            <a:extLst>
              <a:ext uri="{FF2B5EF4-FFF2-40B4-BE49-F238E27FC236}">
                <a16:creationId xmlns:a16="http://schemas.microsoft.com/office/drawing/2014/main" id="{17A34A8F-D6B8-4FA7-A04A-984AF1C1E2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45096" y="-54002"/>
            <a:ext cx="2024936" cy="2024936"/>
          </a:xfrm>
          <a:prstGeom prst="rect">
            <a:avLst/>
          </a:prstGeom>
        </p:spPr>
      </p:pic>
    </p:spTree>
    <p:extLst>
      <p:ext uri="{BB962C8B-B14F-4D97-AF65-F5344CB8AC3E}">
        <p14:creationId xmlns:p14="http://schemas.microsoft.com/office/powerpoint/2010/main" val="4289876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 name="Rectangle 1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Connector 1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1DFDC5E-326A-4453-8199-DF4103683E67}"/>
              </a:ext>
            </a:extLst>
          </p:cNvPr>
          <p:cNvGrpSpPr/>
          <p:nvPr/>
        </p:nvGrpSpPr>
        <p:grpSpPr>
          <a:xfrm>
            <a:off x="227" y="0"/>
            <a:ext cx="12192000" cy="6857990"/>
            <a:chOff x="227" y="0"/>
            <a:chExt cx="12192000" cy="6857990"/>
          </a:xfrm>
        </p:grpSpPr>
        <p:pic>
          <p:nvPicPr>
            <p:cNvPr id="3" name="Picture 2" descr="A person standing in front of a white board with the arms up&#10;&#10;Description automatically generated with low confidence">
              <a:extLst>
                <a:ext uri="{FF2B5EF4-FFF2-40B4-BE49-F238E27FC236}">
                  <a16:creationId xmlns:a16="http://schemas.microsoft.com/office/drawing/2014/main" id="{F512B6FF-AECD-4214-A31D-17CD3D2DF1A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865" b="7865"/>
            <a:stretch/>
          </p:blipFill>
          <p:spPr>
            <a:xfrm>
              <a:off x="227" y="0"/>
              <a:ext cx="12192000" cy="6857990"/>
            </a:xfrm>
            <a:prstGeom prst="rect">
              <a:avLst/>
            </a:prstGeom>
          </p:spPr>
        </p:pic>
        <p:sp>
          <p:nvSpPr>
            <p:cNvPr id="4" name="TextBox 3">
              <a:extLst>
                <a:ext uri="{FF2B5EF4-FFF2-40B4-BE49-F238E27FC236}">
                  <a16:creationId xmlns:a16="http://schemas.microsoft.com/office/drawing/2014/main" id="{263F8E1D-AE8F-4ABF-832F-3C9F42E41B76}"/>
                </a:ext>
              </a:extLst>
            </p:cNvPr>
            <p:cNvSpPr txBox="1"/>
            <p:nvPr/>
          </p:nvSpPr>
          <p:spPr>
            <a:xfrm>
              <a:off x="838201" y="1065862"/>
              <a:ext cx="3313164" cy="47262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000" dirty="0">
                  <a:solidFill>
                    <a:srgbClr val="FFFFFF"/>
                  </a:solidFill>
                  <a:latin typeface="+mj-lt"/>
                  <a:ea typeface="+mj-ea"/>
                  <a:cs typeface="+mj-cs"/>
                </a:rPr>
                <a:t>Self-awareness</a:t>
              </a:r>
            </a:p>
          </p:txBody>
        </p:sp>
        <p:sp>
          <p:nvSpPr>
            <p:cNvPr id="6" name="TextBox 5">
              <a:extLst>
                <a:ext uri="{FF2B5EF4-FFF2-40B4-BE49-F238E27FC236}">
                  <a16:creationId xmlns:a16="http://schemas.microsoft.com/office/drawing/2014/main" id="{42BFCC4A-8AAF-4EC5-8802-74A06EB1C882}"/>
                </a:ext>
              </a:extLst>
            </p:cNvPr>
            <p:cNvSpPr txBox="1"/>
            <p:nvPr/>
          </p:nvSpPr>
          <p:spPr>
            <a:xfrm>
              <a:off x="4890974" y="1209081"/>
              <a:ext cx="5744685" cy="3131565"/>
            </a:xfrm>
            <a:prstGeom prst="rect">
              <a:avLst/>
            </a:prstGeom>
          </p:spPr>
          <p:txBody>
            <a:bodyPr vert="horz" lIns="91440" tIns="45720" rIns="91440" bIns="45720" rtlCol="0" anchor="ctr">
              <a:normAutofit/>
            </a:bodyPr>
            <a:lstStyle/>
            <a:p>
              <a:pPr marL="400050" indent="-342900">
                <a:lnSpc>
                  <a:spcPct val="90000"/>
                </a:lnSpc>
                <a:spcAft>
                  <a:spcPts val="600"/>
                </a:spcAft>
                <a:buFont typeface="Wingdings" panose="05000000000000000000" pitchFamily="2" charset="2"/>
                <a:buChar char="v"/>
              </a:pPr>
              <a:r>
                <a:rPr lang="en-US" sz="2000" dirty="0">
                  <a:solidFill>
                    <a:srgbClr val="FFFFFF"/>
                  </a:solidFill>
                </a:rPr>
                <a:t>The ability to recognize what you are feeling, to understand your habitual emotional responses to events and to recognize how your emotions affect your behavior and performance. When you are self-aware, you see yourself as others see you, and have a good sense of your own abilities and current limitations.</a:t>
              </a:r>
            </a:p>
          </p:txBody>
        </p:sp>
      </p:grpSp>
    </p:spTree>
    <p:extLst>
      <p:ext uri="{BB962C8B-B14F-4D97-AF65-F5344CB8AC3E}">
        <p14:creationId xmlns:p14="http://schemas.microsoft.com/office/powerpoint/2010/main" val="367966254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75" name="Group 74">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76" name="Rectangle 75">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9" name="Freeform: Shape 78">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81" name="Rectangle 8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person sitting at a table&#10;&#10;Description automatically generated with medium confidence">
            <a:extLst>
              <a:ext uri="{FF2B5EF4-FFF2-40B4-BE49-F238E27FC236}">
                <a16:creationId xmlns:a16="http://schemas.microsoft.com/office/drawing/2014/main" id="{49A7BA5E-93A6-4663-8D79-54198D6DA3D6}"/>
              </a:ext>
            </a:extLst>
          </p:cNvPr>
          <p:cNvPicPr>
            <a:picLocks noChangeAspect="1"/>
          </p:cNvPicPr>
          <p:nvPr/>
        </p:nvPicPr>
        <p:blipFill rotWithShape="1">
          <a:blip r:embed="rId2">
            <a:extLst>
              <a:ext uri="{28A0092B-C50C-407E-A947-70E740481C1C}">
                <a14:useLocalDpi xmlns:a14="http://schemas.microsoft.com/office/drawing/2010/main" val="0"/>
              </a:ext>
            </a:extLst>
          </a:blip>
          <a:srcRect l="10611" r="29187"/>
          <a:stretch/>
        </p:blipFill>
        <p:spPr>
          <a:xfrm>
            <a:off x="1101835" y="990597"/>
            <a:ext cx="4349527" cy="4876799"/>
          </a:xfrm>
          <a:prstGeom prst="rect">
            <a:avLst/>
          </a:prstGeom>
        </p:spPr>
      </p:pic>
      <p:sp>
        <p:nvSpPr>
          <p:cNvPr id="4" name="TextBox 3">
            <a:extLst>
              <a:ext uri="{FF2B5EF4-FFF2-40B4-BE49-F238E27FC236}">
                <a16:creationId xmlns:a16="http://schemas.microsoft.com/office/drawing/2014/main" id="{7A8C98B2-9585-419F-BF22-E366E41DBCFC}"/>
              </a:ext>
            </a:extLst>
          </p:cNvPr>
          <p:cNvSpPr txBox="1"/>
          <p:nvPr/>
        </p:nvSpPr>
        <p:spPr>
          <a:xfrm>
            <a:off x="6578598" y="990597"/>
            <a:ext cx="4349527" cy="609600"/>
          </a:xfrm>
          <a:prstGeom prst="rect">
            <a:avLst/>
          </a:prstGeom>
        </p:spPr>
        <p:txBody>
          <a:bodyPr vert="horz" lIns="91440" tIns="45720" rIns="91440" bIns="45720" rtlCol="0">
            <a:normAutofit lnSpcReduction="10000"/>
          </a:bodyPr>
          <a:lstStyle/>
          <a:p>
            <a:pPr>
              <a:lnSpc>
                <a:spcPct val="90000"/>
              </a:lnSpc>
              <a:spcAft>
                <a:spcPts val="600"/>
              </a:spcAft>
            </a:pPr>
            <a:r>
              <a:rPr lang="en-US" sz="4000" dirty="0">
                <a:solidFill>
                  <a:schemeClr val="tx1">
                    <a:alpha val="55000"/>
                  </a:schemeClr>
                </a:solidFill>
              </a:rPr>
              <a:t>Managing emotions</a:t>
            </a:r>
          </a:p>
        </p:txBody>
      </p:sp>
      <p:sp>
        <p:nvSpPr>
          <p:cNvPr id="7" name="TextBox 6">
            <a:extLst>
              <a:ext uri="{FF2B5EF4-FFF2-40B4-BE49-F238E27FC236}">
                <a16:creationId xmlns:a16="http://schemas.microsoft.com/office/drawing/2014/main" id="{1893A632-3E1D-4DC5-A03F-36D4A9911CB1}"/>
              </a:ext>
            </a:extLst>
          </p:cNvPr>
          <p:cNvSpPr txBox="1"/>
          <p:nvPr/>
        </p:nvSpPr>
        <p:spPr>
          <a:xfrm>
            <a:off x="6095997" y="2057396"/>
            <a:ext cx="5638803" cy="3108543"/>
          </a:xfrm>
          <a:prstGeom prst="rect">
            <a:avLst/>
          </a:prstGeom>
          <a:noFill/>
        </p:spPr>
        <p:txBody>
          <a:bodyPr wrap="square" rtlCol="0">
            <a:spAutoFit/>
          </a:bodyPr>
          <a:lstStyle/>
          <a:p>
            <a:pPr algn="ctr"/>
            <a:r>
              <a:rPr lang="en-US" sz="2800" dirty="0">
                <a:latin typeface="Bell MT" panose="02020503060305020303" pitchFamily="18" charset="0"/>
              </a:rPr>
              <a:t>The ability to stay focused and think clearly even when experiencing powerful emotions. Being able to manage your own emotional state is essential for taking responsibility for your actions and can save you from hasty decisions that you later regret.</a:t>
            </a:r>
          </a:p>
        </p:txBody>
      </p:sp>
    </p:spTree>
    <p:extLst>
      <p:ext uri="{BB962C8B-B14F-4D97-AF65-F5344CB8AC3E}">
        <p14:creationId xmlns:p14="http://schemas.microsoft.com/office/powerpoint/2010/main" val="162857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4B208B1-7095-4C41-932A-08B6143B3763}"/>
              </a:ext>
            </a:extLst>
          </p:cNvPr>
          <p:cNvSpPr txBox="1"/>
          <p:nvPr/>
        </p:nvSpPr>
        <p:spPr>
          <a:xfrm>
            <a:off x="835025" y="4286160"/>
            <a:ext cx="4391024" cy="11737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solidFill>
                  <a:schemeClr val="bg1"/>
                </a:solidFill>
                <a:latin typeface="+mj-lt"/>
                <a:ea typeface="+mj-ea"/>
                <a:cs typeface="+mj-cs"/>
              </a:rPr>
              <a:t>Motivating oneself</a:t>
            </a:r>
          </a:p>
        </p:txBody>
      </p:sp>
      <p:pic>
        <p:nvPicPr>
          <p:cNvPr id="3" name="Picture 2" descr="A picture containing floor, door&#10;&#10;Description automatically generated">
            <a:extLst>
              <a:ext uri="{FF2B5EF4-FFF2-40B4-BE49-F238E27FC236}">
                <a16:creationId xmlns:a16="http://schemas.microsoft.com/office/drawing/2014/main" id="{D4ED27B2-F0C8-4A4C-807E-6D689D51511E}"/>
              </a:ext>
            </a:extLst>
          </p:cNvPr>
          <p:cNvPicPr>
            <a:picLocks noChangeAspect="1"/>
          </p:cNvPicPr>
          <p:nvPr/>
        </p:nvPicPr>
        <p:blipFill rotWithShape="1">
          <a:blip r:embed="rId2">
            <a:extLst>
              <a:ext uri="{28A0092B-C50C-407E-A947-70E740481C1C}">
                <a14:useLocalDpi xmlns:a14="http://schemas.microsoft.com/office/drawing/2010/main" val="0"/>
              </a:ext>
            </a:extLst>
          </a:blip>
          <a:srcRect t="21856" b="29178"/>
          <a:stretch/>
        </p:blipFill>
        <p:spPr>
          <a:xfrm>
            <a:off x="20" y="-55086"/>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7" name="Group 16">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8" name="Freeform: Shape 17">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4E3AA5E6-6E66-4210-B538-703FC8963E97}"/>
              </a:ext>
            </a:extLst>
          </p:cNvPr>
          <p:cNvSpPr txBox="1"/>
          <p:nvPr/>
        </p:nvSpPr>
        <p:spPr>
          <a:xfrm>
            <a:off x="5664201" y="4207269"/>
            <a:ext cx="5692774" cy="1173700"/>
          </a:xfrm>
          <a:prstGeom prst="rect">
            <a:avLst/>
          </a:prstGeom>
        </p:spPr>
        <p:txBody>
          <a:bodyPr vert="horz" lIns="91440" tIns="45720" rIns="91440" bIns="45720" rtlCol="0">
            <a:normAutofit fontScale="92500" lnSpcReduction="10000"/>
          </a:bodyPr>
          <a:lstStyle/>
          <a:p>
            <a:pPr marL="114300" indent="-342900">
              <a:lnSpc>
                <a:spcPct val="90000"/>
              </a:lnSpc>
              <a:spcAft>
                <a:spcPts val="600"/>
              </a:spcAft>
              <a:buFont typeface="Wingdings" panose="05000000000000000000" pitchFamily="2" charset="2"/>
              <a:buChar char="q"/>
            </a:pPr>
            <a:r>
              <a:rPr lang="en-US" sz="2400" dirty="0">
                <a:solidFill>
                  <a:schemeClr val="bg1">
                    <a:alpha val="80000"/>
                  </a:schemeClr>
                </a:solidFill>
              </a:rPr>
              <a:t>The ability to use your deepest emotions to move and guide you towards your goals. This ability enables you to take the initiative and to persevere in the face of obstacles and setbacks.</a:t>
            </a:r>
          </a:p>
        </p:txBody>
      </p:sp>
    </p:spTree>
    <p:extLst>
      <p:ext uri="{BB962C8B-B14F-4D97-AF65-F5344CB8AC3E}">
        <p14:creationId xmlns:p14="http://schemas.microsoft.com/office/powerpoint/2010/main" val="78219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2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uple of women sitting on a couch and holding coffee cups&#10;&#10;Description automatically generated with low confidence">
            <a:extLst>
              <a:ext uri="{FF2B5EF4-FFF2-40B4-BE49-F238E27FC236}">
                <a16:creationId xmlns:a16="http://schemas.microsoft.com/office/drawing/2014/main" id="{9DD9317F-7A25-4E24-B665-9563C416D759}"/>
              </a:ext>
            </a:extLst>
          </p:cNvPr>
          <p:cNvPicPr>
            <a:picLocks noChangeAspect="1"/>
          </p:cNvPicPr>
          <p:nvPr/>
        </p:nvPicPr>
        <p:blipFill rotWithShape="1">
          <a:blip r:embed="rId2">
            <a:extLst>
              <a:ext uri="{28A0092B-C50C-407E-A947-70E740481C1C}">
                <a14:useLocalDpi xmlns:a14="http://schemas.microsoft.com/office/drawing/2010/main" val="0"/>
              </a:ext>
            </a:extLst>
          </a:blip>
          <a:srcRect l="24627" r="-1" b="-1"/>
          <a:stretch/>
        </p:blipFill>
        <p:spPr>
          <a:xfrm>
            <a:off x="91971"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p:spPr>
      </p:pic>
      <p:sp>
        <p:nvSpPr>
          <p:cNvPr id="4" name="TextBox 3">
            <a:extLst>
              <a:ext uri="{FF2B5EF4-FFF2-40B4-BE49-F238E27FC236}">
                <a16:creationId xmlns:a16="http://schemas.microsoft.com/office/drawing/2014/main" id="{9EF6B256-0F12-402D-979A-B44371DA5FE2}"/>
              </a:ext>
            </a:extLst>
          </p:cNvPr>
          <p:cNvSpPr txBox="1"/>
          <p:nvPr/>
        </p:nvSpPr>
        <p:spPr>
          <a:xfrm>
            <a:off x="8695404" y="1084984"/>
            <a:ext cx="2026915" cy="56111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4000" dirty="0"/>
              <a:t>Empathy</a:t>
            </a:r>
          </a:p>
        </p:txBody>
      </p:sp>
      <p:sp>
        <p:nvSpPr>
          <p:cNvPr id="5" name="TextBox 4">
            <a:extLst>
              <a:ext uri="{FF2B5EF4-FFF2-40B4-BE49-F238E27FC236}">
                <a16:creationId xmlns:a16="http://schemas.microsoft.com/office/drawing/2014/main" id="{A80FE85A-35D5-48F2-9DED-12631E585166}"/>
              </a:ext>
            </a:extLst>
          </p:cNvPr>
          <p:cNvSpPr txBox="1"/>
          <p:nvPr/>
        </p:nvSpPr>
        <p:spPr>
          <a:xfrm>
            <a:off x="6507277" y="1646103"/>
            <a:ext cx="5486400" cy="2308324"/>
          </a:xfrm>
          <a:prstGeom prst="rect">
            <a:avLst/>
          </a:prstGeom>
          <a:noFill/>
        </p:spPr>
        <p:txBody>
          <a:bodyPr wrap="square" rtlCol="0">
            <a:spAutoFit/>
          </a:bodyPr>
          <a:lstStyle/>
          <a:p>
            <a:r>
              <a:rPr lang="en-US" sz="2400" dirty="0">
                <a:solidFill>
                  <a:schemeClr val="tx1">
                    <a:lumMod val="95000"/>
                    <a:lumOff val="5000"/>
                  </a:schemeClr>
                </a:solidFill>
                <a:latin typeface="Colonna MT" panose="04020805060202030203" pitchFamily="82" charset="0"/>
              </a:rPr>
              <a:t>The ability to sense, understand and respond to what other people are feeling. Self-awareness is essential to having empathy with others. If you are not aware of your own emotions, you will not be able to read the emotions of others.</a:t>
            </a:r>
          </a:p>
        </p:txBody>
      </p:sp>
    </p:spTree>
    <p:extLst>
      <p:ext uri="{BB962C8B-B14F-4D97-AF65-F5344CB8AC3E}">
        <p14:creationId xmlns:p14="http://schemas.microsoft.com/office/powerpoint/2010/main" val="3794964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6E1E94-D860-4012-813F-A9666009A094}"/>
              </a:ext>
            </a:extLst>
          </p:cNvPr>
          <p:cNvSpPr txBox="1"/>
          <p:nvPr/>
        </p:nvSpPr>
        <p:spPr>
          <a:xfrm>
            <a:off x="784373" y="3429001"/>
            <a:ext cx="3418990" cy="173629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Social skill</a:t>
            </a:r>
          </a:p>
        </p:txBody>
      </p:sp>
      <p:pic>
        <p:nvPicPr>
          <p:cNvPr id="3" name="Picture 2" descr="A group of people posing for a photo&#10;&#10;Description automatically generated">
            <a:extLst>
              <a:ext uri="{FF2B5EF4-FFF2-40B4-BE49-F238E27FC236}">
                <a16:creationId xmlns:a16="http://schemas.microsoft.com/office/drawing/2014/main" id="{485C58C0-DC47-48A8-AC35-3DC144820617}"/>
              </a:ext>
            </a:extLst>
          </p:cNvPr>
          <p:cNvPicPr>
            <a:picLocks noChangeAspect="1"/>
          </p:cNvPicPr>
          <p:nvPr/>
        </p:nvPicPr>
        <p:blipFill rotWithShape="1">
          <a:blip r:embed="rId2">
            <a:extLst>
              <a:ext uri="{28A0092B-C50C-407E-A947-70E740481C1C}">
                <a14:useLocalDpi xmlns:a14="http://schemas.microsoft.com/office/drawing/2010/main" val="0"/>
              </a:ext>
            </a:extLst>
          </a:blip>
          <a:srcRect t="12726" b="31261"/>
          <a:stretch/>
        </p:blipFill>
        <p:spPr>
          <a:xfrm>
            <a:off x="20" y="-110158"/>
            <a:ext cx="12191980" cy="3539158"/>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1"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67B197-2430-4722-909D-997753A3F389}"/>
              </a:ext>
            </a:extLst>
          </p:cNvPr>
          <p:cNvSpPr txBox="1"/>
          <p:nvPr/>
        </p:nvSpPr>
        <p:spPr>
          <a:xfrm>
            <a:off x="5062293" y="3581346"/>
            <a:ext cx="6420614" cy="1399223"/>
          </a:xfrm>
          <a:prstGeom prst="rect">
            <a:avLst/>
          </a:prstGeom>
        </p:spPr>
        <p:txBody>
          <a:bodyPr vert="horz" lIns="91440" tIns="45720" rIns="91440" bIns="45720" rtlCol="0" anchor="ctr">
            <a:normAutofit fontScale="92500"/>
          </a:bodyPr>
          <a:lstStyle/>
          <a:p>
            <a:pPr marL="171450" indent="-342900">
              <a:lnSpc>
                <a:spcPct val="90000"/>
              </a:lnSpc>
              <a:spcAft>
                <a:spcPts val="600"/>
              </a:spcAft>
              <a:buFont typeface="Wingdings" panose="05000000000000000000" pitchFamily="2" charset="2"/>
              <a:buChar char="ü"/>
            </a:pPr>
            <a:r>
              <a:rPr lang="en-US" sz="2200" dirty="0"/>
              <a:t>The ability to manage, influence and inspire emotions in others. Being able to handle emotions in relationships and being able to influence and inspire others are essential foundation skills for successful teamwork and leadership.</a:t>
            </a:r>
          </a:p>
        </p:txBody>
      </p:sp>
    </p:spTree>
    <p:extLst>
      <p:ext uri="{BB962C8B-B14F-4D97-AF65-F5344CB8AC3E}">
        <p14:creationId xmlns:p14="http://schemas.microsoft.com/office/powerpoint/2010/main" val="330120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254</Words>
  <Application>Microsoft Office PowerPoint</Application>
  <PresentationFormat>Widescreen</PresentationFormat>
  <Paragraphs>13</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Algerian</vt:lpstr>
      <vt:lpstr>Arial</vt:lpstr>
      <vt:lpstr>Bell MT</vt:lpstr>
      <vt:lpstr>Calibri</vt:lpstr>
      <vt:lpstr>Calibri Light</vt:lpstr>
      <vt:lpstr>Colonna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PATIL, NIKHIL</dc:creator>
  <cp:lastModifiedBy>Malakar, Himani</cp:lastModifiedBy>
  <cp:revision>2</cp:revision>
  <dcterms:created xsi:type="dcterms:W3CDTF">2021-09-20T04:20:21Z</dcterms:created>
  <dcterms:modified xsi:type="dcterms:W3CDTF">2021-09-27T13:05:59Z</dcterms:modified>
</cp:coreProperties>
</file>